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70" r:id="rId6"/>
    <p:sldId id="266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4261E0-798A-4615-ADF2-FCE5BA3161F5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C6E0639-92E4-432A-BCC2-39F8C80EE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0"/>
            <a:ext cx="6400800" cy="1600200"/>
          </a:xfrm>
        </p:spPr>
        <p:txBody>
          <a:bodyPr>
            <a:normAutofit fontScale="40000" lnSpcReduction="20000"/>
          </a:bodyPr>
          <a:lstStyle/>
          <a:p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города Улан-Удэ</a:t>
            </a:r>
          </a:p>
          <a:p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Комитет по образованию г. Улан-Удэ</a:t>
            </a:r>
          </a:p>
          <a:p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</a:t>
            </a:r>
          </a:p>
          <a:p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«Средняя общеобразовательная школа № 44»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Программа наставничества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"Учитель </a:t>
            </a:r>
            <a:r>
              <a:rPr lang="ru-RU" b="1" dirty="0"/>
              <a:t>в начале пути</a:t>
            </a:r>
            <a:r>
              <a:rPr lang="ru-RU" b="1" dirty="0" smtClean="0"/>
              <a:t>"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7724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Пояснительная записка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47339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      Современной школе нужен профессионально-компетентный, самостоятельно мыслящий педагог, психологически и технологически готовый к реализации гуманистических ценностей на практике, к осмысленному включению в инновационные процессы. Начинающим учителям необходима профессиональная помощь в овладении педагогическим мастерством, в освоении функциональных обязанностей учителя, воспитателя, классного руководителя. Необходимо создавать ситуацию успешности работы молодого учителя, способствовать развитию его личности на основе диагностической информации о динамике роста его профессионализма, способствовать формированию индивидуального стиля его деятельности.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Профессиональная помощь необходима не только молодым, начинающим педагогам, но и вновь прибывшим в конкретное образовательное учреждение учителям. Нужно помочь им адаптироваться в новых условиях, ознакомить их с учительской документацией, которую им необходимо разрабатывать и вести в данном учреждении, а также оказывать методическую помощь в работе.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Решению этих стратегических задач будет способствовать создание гибкой и мобильной системы наставничества, способной оптимизировать процесс профессионального становления молодого педагога и вновь прибывшему учителю, сформировать у них мотивацию к самосовершенствованию, саморазвитию, самореализации.</a:t>
            </a:r>
          </a:p>
          <a:p>
            <a:pPr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наставничества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00174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максимально полное раскрытие потенциала личности наставляемого, необходимое для успешной личной и профессиональной самореализации в современных условиях неопределенности, создание условий для формирования эффективной системы поддержки, самоопределения и профессиональной ориентации молодых и вновь прибывших специалистов, проживающих на территории РФ.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786874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1)Адаптировать молодых и вновь прибывших специалистов для вхождения в полноценный рабочий режим школы через освоение норм, требований и традиций гимназии и с целью закрепления их в образовательной организации.</a:t>
            </a: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2)Выявить склонности, потребности, возможности и трудности в работе наставляемых педагогов через беседы и наблюдения.</a:t>
            </a:r>
          </a:p>
          <a:p>
            <a:pPr>
              <a:buNone/>
            </a:pPr>
            <a:r>
              <a:rPr lang="ru-RU" sz="2100" dirty="0" smtClean="0"/>
              <a:t>3)Спланировать систему мероприятий для передачи навыков, знаний, формирования ценностей у педагогов с целью повышения личностного и профессионального уровня наставляемых, а также качества обучения младших школьников.</a:t>
            </a:r>
          </a:p>
          <a:p>
            <a:pPr>
              <a:buNone/>
            </a:pPr>
            <a:r>
              <a:rPr lang="ru-RU" sz="2100" dirty="0" smtClean="0"/>
              <a:t>4)Ежегодно отслеживать динамику развития профессиональной деятельности каждого наставляемого педагога.</a:t>
            </a:r>
          </a:p>
          <a:p>
            <a:pPr>
              <a:buNone/>
            </a:pPr>
            <a:r>
              <a:rPr lang="ru-RU" sz="2100" b="1" dirty="0" smtClean="0"/>
              <a:t>5)</a:t>
            </a:r>
            <a:r>
              <a:rPr lang="ru-RU" sz="2100" dirty="0" smtClean="0"/>
              <a:t>Оценить результаты программы и ее эффективность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Кадровое обеспечение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Кадровая система: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Наставляемый - участник программы, который через взаимодействие с наставником и при его помощи и поддержке решает конкретные жизненные задачи, личные и профессиональные, приобретает новый опыт и развивает новые навыки и компетенции. </a:t>
            </a:r>
          </a:p>
          <a:p>
            <a:pPr marL="514350" indent="-514350">
              <a:buNone/>
            </a:pPr>
            <a:r>
              <a:rPr lang="ru-RU" dirty="0" smtClean="0"/>
              <a:t>2. Наставник - участник программы, имеющий успешный опыт в достижении жизненного результата, личностного и профессионального, способный и готовый поделиться этим опытом и навыками, необходимыми для поддержки процессов самореализации и самосовершенствования наставляемого. </a:t>
            </a:r>
          </a:p>
          <a:p>
            <a:pPr marL="514350" indent="-514350">
              <a:buNone/>
            </a:pPr>
            <a:r>
              <a:rPr lang="ru-RU" dirty="0" smtClean="0"/>
              <a:t>3. Куратор - сотрудник образовательной организации, который отвечает за организацию всего цикла программы наставничества.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https://fs00.infourok.ru/images/doc/246/251243/img8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s05.infourok.ru/uploads/ex/11a5/000b3534-0c2613ac/img1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Активное включение молодого учителя в учебно-воспитательную работу с учащимися;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профессиональной компетентности и мастерства молодых педагогов;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текучести кадров;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индивидуальных программ по управлению молодыми педагогами для правильного повышения их самообразования, самооценки и саморазвития.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Спасибо за внимание!!!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385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Программа наставничества  "Учитель в начале пути" </vt:lpstr>
      <vt:lpstr>Пояснительная записка</vt:lpstr>
      <vt:lpstr>Цель наставничества:</vt:lpstr>
      <vt:lpstr>Задачи:</vt:lpstr>
      <vt:lpstr>Кадровое обеспечение</vt:lpstr>
      <vt:lpstr>Презентация PowerPoint</vt:lpstr>
      <vt:lpstr>Презентация PowerPoint</vt:lpstr>
      <vt:lpstr>Ожидаемый результат: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"Учитель в начале пути"</dc:title>
  <dc:creator>пк</dc:creator>
  <cp:lastModifiedBy>Asus</cp:lastModifiedBy>
  <cp:revision>19</cp:revision>
  <dcterms:created xsi:type="dcterms:W3CDTF">2020-11-25T06:55:50Z</dcterms:created>
  <dcterms:modified xsi:type="dcterms:W3CDTF">2020-11-27T03:13:36Z</dcterms:modified>
</cp:coreProperties>
</file>